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9857" autoAdjust="0"/>
  </p:normalViewPr>
  <p:slideViewPr>
    <p:cSldViewPr>
      <p:cViewPr varScale="1">
        <p:scale>
          <a:sx n="73" d="100"/>
          <a:sy n="73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EA366B-3C80-4CD5-A46F-23C6654D091C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6C5371-E269-432F-9D29-D39B38EA4C6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HIV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58D5C1-089E-42C6-AEA0-C865943281BB}" type="slidenum">
              <a:rPr lang="en-GB"/>
              <a:pPr/>
              <a:t>2</a:t>
            </a:fld>
            <a:endParaRPr lang="en-GB"/>
          </a:p>
        </p:txBody>
      </p:sp>
      <p:sp>
        <p:nvSpPr>
          <p:cNvPr id="5632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638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hlinkClick r:id="rId3"/>
              </a:rPr>
              <a:t>http://en.wikipedia.org/wiki/HIV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6C5371-E269-432F-9D29-D39B38EA4C6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http://en.wikipedia.org/wiki/Structure_and_genome_of_HIV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6C5371-E269-432F-9D29-D39B38EA4C6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6C5371-E269-432F-9D29-D39B38EA4C6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A01B8-B5F3-440C-9B73-2E55E631B1AE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C698-94EC-46AC-A460-6E5096F8E0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A01B8-B5F3-440C-9B73-2E55E631B1AE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C698-94EC-46AC-A460-6E5096F8E0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A01B8-B5F3-440C-9B73-2E55E631B1AE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C698-94EC-46AC-A460-6E5096F8E0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A01B8-B5F3-440C-9B73-2E55E631B1AE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C698-94EC-46AC-A460-6E5096F8E0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A01B8-B5F3-440C-9B73-2E55E631B1AE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C698-94EC-46AC-A460-6E5096F8E0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A01B8-B5F3-440C-9B73-2E55E631B1AE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C698-94EC-46AC-A460-6E5096F8E0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A01B8-B5F3-440C-9B73-2E55E631B1AE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C698-94EC-46AC-A460-6E5096F8E0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A01B8-B5F3-440C-9B73-2E55E631B1AE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C698-94EC-46AC-A460-6E5096F8E0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A01B8-B5F3-440C-9B73-2E55E631B1AE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C698-94EC-46AC-A460-6E5096F8E0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A01B8-B5F3-440C-9B73-2E55E631B1AE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C698-94EC-46AC-A460-6E5096F8E0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A01B8-B5F3-440C-9B73-2E55E631B1AE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C698-94EC-46AC-A460-6E5096F8E0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A01B8-B5F3-440C-9B73-2E55E631B1AE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FC698-94EC-46AC-A460-6E5096F8E03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7/7d/HIV_Viron.pn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e/e8/HIV_genome.pn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upload.wikimedia.org/wikipedia/en/9/96/HCV_structure.pn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en/c/c0/HCV_genome.pn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Hepatitis_C_virus" TargetMode="External"/><Relationship Id="rId2" Type="http://schemas.openxmlformats.org/officeDocument/2006/relationships/hyperlink" Target="http://en.wikipedia.org/wiki/HIV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Libya HIV case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Phylogeny goes to court.</a:t>
            </a:r>
          </a:p>
        </p:txBody>
      </p:sp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76200" y="1219200"/>
          <a:ext cx="8458200" cy="4941888"/>
        </p:xfrm>
        <a:graphic>
          <a:graphicData uri="http://schemas.openxmlformats.org/presentationml/2006/ole">
            <p:oleObj spid="_x0000_s1026" r:id="rId4" imgW="11238095" imgH="6565079" progId="">
              <p:embed/>
            </p:oleObj>
          </a:graphicData>
        </a:graphic>
      </p:graphicFrame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HIV virus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File:HIV Viron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1524000"/>
            <a:ext cx="6705600" cy="4668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HIV genome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1506" name="Picture 2" descr="File:HIV genome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2514600"/>
            <a:ext cx="7802592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Hepatitis C virus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File:HCV structur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1752600"/>
            <a:ext cx="5410200" cy="4443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4578" name="Picture 2" descr="File:HCV genome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381000"/>
            <a:ext cx="7772400" cy="56447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>
                <a:hlinkClick r:id="rId2"/>
              </a:rPr>
              <a:t>http://en.wikipedia.org/wiki/HIV</a:t>
            </a:r>
            <a:endParaRPr lang="en-US" sz="1800" dirty="0" smtClean="0"/>
          </a:p>
          <a:p>
            <a:r>
              <a:rPr lang="en-US" sz="1800" dirty="0" smtClean="0"/>
              <a:t>http://en.wikipedia.org/wiki/Structure_and_genome_of_HIV</a:t>
            </a:r>
          </a:p>
          <a:p>
            <a:endParaRPr lang="en-US" sz="1800" dirty="0" smtClean="0">
              <a:hlinkClick r:id="rId3"/>
            </a:endParaRPr>
          </a:p>
          <a:p>
            <a:endParaRPr lang="en-US" sz="1800" dirty="0" smtClean="0">
              <a:hlinkClick r:id="rId3"/>
            </a:endParaRPr>
          </a:p>
          <a:p>
            <a:r>
              <a:rPr lang="en-US" sz="1800" dirty="0" smtClean="0">
                <a:hlinkClick r:id="rId3"/>
              </a:rPr>
              <a:t>http://en.wikipedia.org/wiki/Hepatitis_C_virus</a:t>
            </a:r>
            <a:endParaRPr lang="en-US" sz="18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35</Words>
  <Application>Microsoft Office PowerPoint</Application>
  <PresentationFormat>On-screen Show (4:3)</PresentationFormat>
  <Paragraphs>16</Paragraphs>
  <Slides>10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Libya HIV case</vt:lpstr>
      <vt:lpstr>Phylogeny goes to court.</vt:lpstr>
      <vt:lpstr>HIV virus</vt:lpstr>
      <vt:lpstr>HIV genome</vt:lpstr>
      <vt:lpstr>Hepatitis C virus</vt:lpstr>
      <vt:lpstr>Slide 6</vt:lpstr>
      <vt:lpstr>Slide 7</vt:lpstr>
      <vt:lpstr>Slide 8</vt:lpstr>
      <vt:lpstr>Slide 9</vt:lpstr>
      <vt:lpstr>Slide 10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Libya HIV case</dc:title>
  <dc:creator>hqin</dc:creator>
  <cp:lastModifiedBy>hqin</cp:lastModifiedBy>
  <cp:revision>11</cp:revision>
  <dcterms:created xsi:type="dcterms:W3CDTF">2009-03-11T16:16:15Z</dcterms:created>
  <dcterms:modified xsi:type="dcterms:W3CDTF">2009-03-11T16:35:40Z</dcterms:modified>
</cp:coreProperties>
</file>